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8" r:id="rId3"/>
    <p:sldId id="277" r:id="rId4"/>
    <p:sldId id="278" r:id="rId5"/>
    <p:sldId id="273" r:id="rId6"/>
    <p:sldId id="257" r:id="rId7"/>
    <p:sldId id="258" r:id="rId8"/>
    <p:sldId id="272" r:id="rId9"/>
    <p:sldId id="271" r:id="rId10"/>
    <p:sldId id="261" r:id="rId11"/>
    <p:sldId id="282" r:id="rId12"/>
    <p:sldId id="281" r:id="rId13"/>
    <p:sldId id="259" r:id="rId14"/>
    <p:sldId id="260" r:id="rId15"/>
    <p:sldId id="275" r:id="rId16"/>
    <p:sldId id="267" r:id="rId17"/>
    <p:sldId id="276" r:id="rId18"/>
    <p:sldId id="269" r:id="rId19"/>
    <p:sldId id="279" r:id="rId20"/>
    <p:sldId id="270" r:id="rId21"/>
    <p:sldId id="280" r:id="rId22"/>
    <p:sldId id="262" r:id="rId23"/>
    <p:sldId id="263" r:id="rId24"/>
    <p:sldId id="274" r:id="rId25"/>
    <p:sldId id="264" r:id="rId26"/>
    <p:sldId id="265" r:id="rId27"/>
    <p:sldId id="26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44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711" autoAdjust="0"/>
  </p:normalViewPr>
  <p:slideViewPr>
    <p:cSldViewPr snapToGrid="0" showGuides="1">
      <p:cViewPr varScale="1">
        <p:scale>
          <a:sx n="67" d="100"/>
          <a:sy n="67" d="100"/>
        </p:scale>
        <p:origin x="1296" y="53"/>
      </p:cViewPr>
      <p:guideLst>
        <p:guide orient="horz" pos="2160"/>
        <p:guide pos="3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6DEE0-D01C-40DB-91C1-21943F0FFBBC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CB3C7-F15E-4FBA-8D13-10ABE3D62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29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 출처 </a:t>
            </a:r>
            <a:r>
              <a:rPr lang="en-US" altLang="ko-KR" dirty="0" smtClean="0"/>
              <a:t>: https://cdn-images-1.medium.com/max/2000/1*5bt4IOwGwss9r4P00_L9mw.jpeg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CB3C7-F15E-4FBA-8D13-10ABE3D62BB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57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7D4C-18D6-403A-B9DB-5D9B9E501B20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F38F7-29EA-4B71-97FB-5D197D89B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78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7D4C-18D6-403A-B9DB-5D9B9E501B20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F38F7-29EA-4B71-97FB-5D197D89B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62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7D4C-18D6-403A-B9DB-5D9B9E501B20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F38F7-29EA-4B71-97FB-5D197D89B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318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7D4C-18D6-403A-B9DB-5D9B9E501B20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F38F7-29EA-4B71-97FB-5D197D89B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765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7D4C-18D6-403A-B9DB-5D9B9E501B20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F38F7-29EA-4B71-97FB-5D197D89B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928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7D4C-18D6-403A-B9DB-5D9B9E501B20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F38F7-29EA-4B71-97FB-5D197D89B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05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7D4C-18D6-403A-B9DB-5D9B9E501B20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F38F7-29EA-4B71-97FB-5D197D89B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39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7D4C-18D6-403A-B9DB-5D9B9E501B20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F38F7-29EA-4B71-97FB-5D197D89B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900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7D4C-18D6-403A-B9DB-5D9B9E501B20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F38F7-29EA-4B71-97FB-5D197D89B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11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7D4C-18D6-403A-B9DB-5D9B9E501B20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F38F7-29EA-4B71-97FB-5D197D89B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53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7D4C-18D6-403A-B9DB-5D9B9E501B20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F38F7-29EA-4B71-97FB-5D197D89B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4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E7D4C-18D6-403A-B9DB-5D9B9E501B20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F38F7-29EA-4B71-97FB-5D197D89B3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50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29250" y="1537672"/>
            <a:ext cx="1337736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9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57017" y="2094118"/>
            <a:ext cx="13377365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3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57017" y="3203045"/>
            <a:ext cx="1337736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dirty="0" smtClean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Final Project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29540" y="4639332"/>
            <a:ext cx="12321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21300035</a:t>
            </a:r>
            <a:r>
              <a:rPr lang="ko-KR" altLang="en-US" sz="4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고언약</a:t>
            </a:r>
            <a:endParaRPr lang="en-US" altLang="ko-KR" sz="44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382229" y="2210765"/>
            <a:ext cx="0" cy="2257063"/>
          </a:xfrm>
          <a:prstGeom prst="line">
            <a:avLst/>
          </a:prstGeom>
          <a:ln w="133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19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" y="0"/>
            <a:ext cx="11856720" cy="692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5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911"/>
            <a:ext cx="12195395" cy="60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39054" y="1139368"/>
            <a:ext cx="54873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반응형</a:t>
            </a:r>
            <a:r>
              <a:rPr lang="ko-KR" altLang="en-US" sz="88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웹</a:t>
            </a:r>
            <a:endParaRPr lang="ko-KR" altLang="en-US" sz="8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31994" y="2850265"/>
            <a:ext cx="106121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5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해상도의 변화, 즉 화면 크기에 따라 레이아웃이 조절되는 </a:t>
            </a:r>
            <a:r>
              <a:rPr lang="ko-KR" altLang="en-US" sz="54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웹페이지</a:t>
            </a:r>
            <a:endParaRPr lang="ko-KR" altLang="en-US" sz="5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98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6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416"/>
            <a:ext cx="12192000" cy="595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3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" y="410308"/>
            <a:ext cx="12173310" cy="603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7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878"/>
            <a:ext cx="12192000" cy="59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8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9190" y="2678529"/>
            <a:ext cx="11052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Joyful Trip</a:t>
            </a:r>
            <a:r>
              <a:rPr lang="ko-KR" altLang="en-US" sz="7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소개합니다</a:t>
            </a:r>
            <a:r>
              <a:rPr lang="en-US" altLang="ko-KR" sz="7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32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2064806" y="305194"/>
            <a:ext cx="1765738" cy="1282262"/>
          </a:xfrm>
          <a:prstGeom prst="rect">
            <a:avLst/>
          </a:prstGeom>
          <a:solidFill>
            <a:srgbClr val="3344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869386" y="387127"/>
            <a:ext cx="4686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느낀점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06040" y="1953037"/>
            <a:ext cx="7863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 개발과 맞지 않다</a:t>
            </a:r>
            <a:r>
              <a:rPr lang="en-US" altLang="ko-KR" sz="6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6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06040" y="3618809"/>
            <a:ext cx="7863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협업의 중요성</a:t>
            </a:r>
            <a:endParaRPr lang="ko-KR" altLang="en-US" sz="6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06040" y="5308645"/>
            <a:ext cx="7863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신기술과 보안</a:t>
            </a:r>
            <a:endParaRPr lang="ko-KR" altLang="en-US" sz="6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157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0837" y="2598519"/>
            <a:ext cx="3034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여행</a:t>
            </a:r>
            <a:r>
              <a:rPr lang="en-US" altLang="ko-KR" sz="7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51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795"/>
          <a:stretch/>
        </p:blipFill>
        <p:spPr>
          <a:xfrm>
            <a:off x="16042" y="770020"/>
            <a:ext cx="12175958" cy="50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23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5006" y="2712819"/>
            <a:ext cx="4686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 &amp; A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933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4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60425" y="2644239"/>
            <a:ext cx="2087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35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4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3567" y="-59450"/>
            <a:ext cx="4360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Admin </a:t>
            </a:r>
            <a:r>
              <a:rPr lang="ko-KR" altLang="en-US" sz="6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계정</a:t>
            </a:r>
            <a:endParaRPr lang="ko-KR" altLang="en-US" sz="6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" y="956213"/>
            <a:ext cx="10427970" cy="590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1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4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" y="0"/>
            <a:ext cx="12041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9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4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965" y="118209"/>
            <a:ext cx="6120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쇼셜</a:t>
            </a:r>
            <a:r>
              <a:rPr lang="ko-KR" altLang="en-US" sz="7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로그인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35" y="0"/>
            <a:ext cx="7104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6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4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2695" y="186789"/>
            <a:ext cx="6120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용량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1435" y="1992729"/>
            <a:ext cx="9081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Django filter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5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4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2077" y="952599"/>
            <a:ext cx="5343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템플릿 상속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41374" y="2715875"/>
            <a:ext cx="107251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 부분을 기본 </a:t>
            </a:r>
            <a:r>
              <a:rPr lang="ko-KR" altLang="en-US" sz="3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템플릿으로 </a:t>
            </a:r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만들고, 각 </a:t>
            </a:r>
            <a:r>
              <a:rPr lang="ko-KR" altLang="en-US" sz="36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웹페이지</a:t>
            </a:r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마다 변경이 필요한 부분만 코드를 작성하게 하는 템플릿 </a:t>
            </a:r>
            <a:r>
              <a:rPr lang="ko-KR" altLang="en-US" sz="3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확장기능 사용</a:t>
            </a:r>
            <a:r>
              <a:rPr lang="en-US" altLang="ko-KR" sz="3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03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8116"/>
          <a:stretch/>
        </p:blipFill>
        <p:spPr>
          <a:xfrm>
            <a:off x="0" y="437025"/>
            <a:ext cx="12192000" cy="600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7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8181"/>
          <a:stretch/>
        </p:blipFill>
        <p:spPr>
          <a:xfrm>
            <a:off x="0" y="308610"/>
            <a:ext cx="12228911" cy="60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4963" y="1889859"/>
            <a:ext cx="5880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경험의 여행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20585" y="4072989"/>
            <a:ext cx="7312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아름다운 디자인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66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8311" y="95349"/>
            <a:ext cx="4471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기술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0185" y="1295678"/>
            <a:ext cx="106969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[1] HTML</a:t>
            </a:r>
          </a:p>
          <a:p>
            <a:pPr>
              <a:lnSpc>
                <a:spcPct val="150000"/>
              </a:lnSpc>
            </a:pPr>
            <a:r>
              <a:rPr lang="en-US" altLang="ko-KR" sz="48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[2] CSS</a:t>
            </a:r>
          </a:p>
          <a:p>
            <a:pPr>
              <a:lnSpc>
                <a:spcPct val="150000"/>
              </a:lnSpc>
            </a:pPr>
            <a:r>
              <a:rPr lang="en-US" altLang="ko-KR" sz="48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[3] JAVASCRIPT</a:t>
            </a:r>
          </a:p>
          <a:p>
            <a:pPr>
              <a:lnSpc>
                <a:spcPct val="150000"/>
              </a:lnSpc>
            </a:pPr>
            <a:r>
              <a:rPr lang="en-US" altLang="ko-KR" sz="48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[4] PHP     </a:t>
            </a:r>
          </a:p>
          <a:p>
            <a:pPr>
              <a:lnSpc>
                <a:spcPct val="150000"/>
              </a:lnSpc>
            </a:pPr>
            <a:r>
              <a:rPr lang="en-US" altLang="ko-KR" sz="48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[5] MYSQL       [7] Google MAP API</a:t>
            </a:r>
          </a:p>
        </p:txBody>
      </p:sp>
      <p:sp>
        <p:nvSpPr>
          <p:cNvPr id="5" name="왼쪽 중괄호 4"/>
          <p:cNvSpPr/>
          <p:nvPr/>
        </p:nvSpPr>
        <p:spPr>
          <a:xfrm rot="10800000">
            <a:off x="5049761" y="1691278"/>
            <a:ext cx="425064" cy="3019617"/>
          </a:xfrm>
          <a:prstGeom prst="leftBrace">
            <a:avLst>
              <a:gd name="adj1" fmla="val 231410"/>
              <a:gd name="adj2" fmla="val 50000"/>
            </a:avLst>
          </a:prstGeom>
          <a:ln w="793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12469" y="2321857"/>
            <a:ext cx="5319366" cy="1261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dirty="0" smtClean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[6] BOOTSTRAP</a:t>
            </a:r>
            <a:endParaRPr lang="ko-KR" altLang="en-US" sz="60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84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3853" y="1266689"/>
            <a:ext cx="4922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부트스트랩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14236" y="2729434"/>
            <a:ext cx="9979428" cy="2718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트위터에서 개발한 UI </a:t>
            </a:r>
            <a:r>
              <a:rPr lang="ko-KR" altLang="en-US" sz="40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툴킷</a:t>
            </a:r>
            <a:r>
              <a:rPr lang="en-US" altLang="ko-KR" sz="4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4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반응형웹사이트를 만들 수 있다</a:t>
            </a:r>
            <a:r>
              <a:rPr lang="en-US" altLang="ko-KR" sz="4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4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UI 디자이너들이 </a:t>
            </a:r>
            <a:endParaRPr lang="en-US" altLang="ko-KR" sz="4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디자인한 기본 디자인을 사용하 가능하다</a:t>
            </a:r>
            <a:r>
              <a:rPr lang="en-US" altLang="ko-KR" sz="4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endParaRPr lang="ko-KR" altLang="en-US" sz="4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33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218"/>
            <a:ext cx="12192000" cy="58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7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37" y="0"/>
            <a:ext cx="10486663" cy="6608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69448"/>
            <a:ext cx="12192000" cy="3359552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5072" y="410162"/>
            <a:ext cx="97623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&lt;div class = “</a:t>
            </a:r>
            <a:r>
              <a:rPr lang="en-US" altLang="ko-KR" sz="5400" dirty="0" smtClean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col-md-12</a:t>
            </a:r>
            <a:r>
              <a:rPr lang="en-US" altLang="ko-KR" sz="5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”&gt;</a:t>
            </a:r>
          </a:p>
          <a:p>
            <a:endParaRPr lang="en-US" altLang="ko-KR" sz="5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5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&lt;li class = “</a:t>
            </a:r>
            <a:r>
              <a:rPr lang="en-US" altLang="ko-KR" sz="5400" dirty="0" smtClean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active</a:t>
            </a:r>
            <a:r>
              <a:rPr lang="en-US" altLang="ko-KR" sz="5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”&gt;</a:t>
            </a:r>
            <a:endParaRPr lang="ko-KR" altLang="en-US" sz="5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89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144</Words>
  <Application>Microsoft Office PowerPoint</Application>
  <PresentationFormat>와이드스크린</PresentationFormat>
  <Paragraphs>37</Paragraphs>
  <Slides>27</Slides>
  <Notes>1</Notes>
  <HiddenSlides>6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</cp:lastModifiedBy>
  <cp:revision>19</cp:revision>
  <dcterms:created xsi:type="dcterms:W3CDTF">2017-10-29T00:11:47Z</dcterms:created>
  <dcterms:modified xsi:type="dcterms:W3CDTF">2017-12-14T08:03:32Z</dcterms:modified>
</cp:coreProperties>
</file>